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2237d54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2237d54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f27588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f27588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2237d54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2237d54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41f275884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41f27588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842237d54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842237d54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841f27588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841f27588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842237d54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842237d54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Servants of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Kendyl L. R. Gibbons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Carson Cooman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prophets before us;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wise ones of old;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ancestors’ chorus;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those witnesses bold.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in their lives were faithful,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Nobly they reasoned and strove—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justice,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in friendship and laughter;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to reap and to sow;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for worlds that come after;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to learn and to grow.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True community building,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Promise of kinship to prove,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stars full of wonder;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chalice to guide;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ideals now to ponder;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truth to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 through our doubt and delusion,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Pour out a grace from above,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welcome;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care;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freedom;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prayer.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a covenant people,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Vision and hope on the move;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justice,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